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Cinzel" pitchFamily="2" charset="77"/>
      <p:regular r:id="rId9"/>
      <p:bold r:id="rId10"/>
    </p:embeddedFont>
    <p:embeddedFont>
      <p:font typeface="Cinzel Black" pitchFamily="2" charset="77"/>
      <p:bold r:id="rId11"/>
    </p:embeddedFon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Lato Black" panose="020F0502020204030204" pitchFamily="34" charset="0"/>
      <p:bold r:id="rId16"/>
      <p:boldItalic r:id="rId17"/>
    </p:embeddedFont>
    <p:embeddedFont>
      <p:font typeface="Lato Light" panose="020F03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38">
          <p15:clr>
            <a:srgbClr val="747775"/>
          </p15:clr>
        </p15:guide>
        <p15:guide id="2" pos="4935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75"/>
  </p:normalViewPr>
  <p:slideViewPr>
    <p:cSldViewPr snapToGrid="0">
      <p:cViewPr varScale="1">
        <p:scale>
          <a:sx n="184" d="100"/>
          <a:sy n="184" d="100"/>
        </p:scale>
        <p:origin x="176" y="616"/>
      </p:cViewPr>
      <p:guideLst>
        <p:guide orient="horz" pos="3138"/>
        <p:guide pos="4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32d61f75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f32d61f75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32d61f75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32d61f75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32d61f75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f32d61f75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f32d61f75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f32d61f75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52a5af3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52a5af3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2494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02E26FD-8C11-5558-B5E0-B580CC986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594" y="-1309255"/>
            <a:ext cx="5164813" cy="51435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09044FA-6D0F-D29B-3BBA-C604153E85AD}"/>
              </a:ext>
            </a:extLst>
          </p:cNvPr>
          <p:cNvSpPr txBox="1"/>
          <p:nvPr/>
        </p:nvSpPr>
        <p:spPr>
          <a:xfrm>
            <a:off x="7885607" y="4599709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NAUTICAL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50700" y="792550"/>
            <a:ext cx="4724100" cy="9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rPr>
              <a:t>TRANSPORTE Y LOGÍSTICA </a:t>
            </a:r>
            <a:endParaRPr sz="2100" b="1">
              <a:solidFill>
                <a:schemeClr val="lt1"/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rPr>
              <a:t> EN ORIGEN Y DESTINO</a:t>
            </a:r>
            <a:endParaRPr sz="2100" b="1">
              <a:solidFill>
                <a:schemeClr val="lt1"/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50700" y="1553775"/>
            <a:ext cx="5021100" cy="9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Su embarcación viaja en primera clase</a:t>
            </a:r>
            <a:endParaRPr sz="2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5D3090-48C1-A5C6-AF75-657F09EB3697}"/>
              </a:ext>
            </a:extLst>
          </p:cNvPr>
          <p:cNvSpPr txBox="1"/>
          <p:nvPr/>
        </p:nvSpPr>
        <p:spPr>
          <a:xfrm>
            <a:off x="7885607" y="4599709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NAUTICAL</a:t>
            </a: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FAD8A24-8AAD-A38F-4318-AC044BADD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27" y="-413660"/>
            <a:ext cx="1952091" cy="19440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5"/>
          <p:cNvGrpSpPr/>
          <p:nvPr/>
        </p:nvGrpSpPr>
        <p:grpSpPr>
          <a:xfrm>
            <a:off x="1234239" y="1122254"/>
            <a:ext cx="3296421" cy="1113872"/>
            <a:chOff x="3189316" y="4309327"/>
            <a:chExt cx="2736300" cy="1375660"/>
          </a:xfrm>
        </p:grpSpPr>
        <p:sp>
          <p:nvSpPr>
            <p:cNvPr id="72" name="Google Shape;72;p15"/>
            <p:cNvSpPr txBox="1"/>
            <p:nvPr/>
          </p:nvSpPr>
          <p:spPr>
            <a:xfrm>
              <a:off x="3189316" y="4309327"/>
              <a:ext cx="2736300" cy="34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b="1">
                  <a:solidFill>
                    <a:schemeClr val="lt1"/>
                  </a:solidFill>
                  <a:latin typeface="Cinzel"/>
                  <a:ea typeface="Cinzel"/>
                  <a:cs typeface="Cinzel"/>
                  <a:sym typeface="Cinzel"/>
                </a:rPr>
                <a:t>Inspección y supervisión de cargas</a:t>
              </a:r>
              <a:endParaRPr sz="1200" b="1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73" name="Google Shape;73;p15"/>
            <p:cNvSpPr txBox="1"/>
            <p:nvPr/>
          </p:nvSpPr>
          <p:spPr>
            <a:xfrm>
              <a:off x="3189316" y="4658387"/>
              <a:ext cx="2736300" cy="102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Un equipo humano experto en logística náutica lo asesorará de forma personalizada y lo guiará durante todo el  proceso para minimizar costos y tiempos de tránsito.</a:t>
              </a:r>
              <a:endPara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4" name="Google Shape;74;p15"/>
          <p:cNvSpPr txBox="1"/>
          <p:nvPr/>
        </p:nvSpPr>
        <p:spPr>
          <a:xfrm>
            <a:off x="392075" y="1122374"/>
            <a:ext cx="699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1</a:t>
            </a:r>
            <a:endParaRPr sz="5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1204325" y="2635825"/>
            <a:ext cx="36306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rPr>
              <a:t>Protección con nylon termocontraíble</a:t>
            </a:r>
            <a:endParaRPr sz="1200" b="1">
              <a:solidFill>
                <a:schemeClr val="lt1"/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 Southcargo Nautical entendemos la importancia  de su embarcación, debido a esto nos encargamos de la protección con nylon termocontraíble.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</a:endParaRPr>
          </a:p>
        </p:txBody>
      </p:sp>
      <p:grpSp>
        <p:nvGrpSpPr>
          <p:cNvPr id="76" name="Google Shape;76;p15"/>
          <p:cNvGrpSpPr/>
          <p:nvPr/>
        </p:nvGrpSpPr>
        <p:grpSpPr>
          <a:xfrm>
            <a:off x="5455512" y="1122254"/>
            <a:ext cx="3296421" cy="1374683"/>
            <a:chOff x="7040896" y="4309327"/>
            <a:chExt cx="2736300" cy="1697769"/>
          </a:xfrm>
        </p:grpSpPr>
        <p:sp>
          <p:nvSpPr>
            <p:cNvPr id="77" name="Google Shape;77;p15"/>
            <p:cNvSpPr txBox="1"/>
            <p:nvPr/>
          </p:nvSpPr>
          <p:spPr>
            <a:xfrm>
              <a:off x="7040896" y="4309327"/>
              <a:ext cx="2736300" cy="34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b="1">
                  <a:solidFill>
                    <a:schemeClr val="lt1"/>
                  </a:solidFill>
                  <a:latin typeface="Cinzel"/>
                  <a:ea typeface="Cinzel"/>
                  <a:cs typeface="Cinzel"/>
                  <a:sym typeface="Cinzel"/>
                </a:rPr>
                <a:t>Provisión de cuna </a:t>
              </a:r>
              <a:endParaRPr sz="1200" b="1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78" name="Google Shape;78;p15"/>
            <p:cNvSpPr txBox="1"/>
            <p:nvPr/>
          </p:nvSpPr>
          <p:spPr>
            <a:xfrm>
              <a:off x="7040896" y="4752496"/>
              <a:ext cx="2736300" cy="12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Proveemos cuna, garantizando así la mayor protección de su embarcación durante el traslado.</a:t>
              </a:r>
              <a:endPara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</a:endParaRPr>
            </a:p>
          </p:txBody>
        </p:sp>
      </p:grpSp>
      <p:sp>
        <p:nvSpPr>
          <p:cNvPr id="79" name="Google Shape;79;p15"/>
          <p:cNvSpPr txBox="1"/>
          <p:nvPr/>
        </p:nvSpPr>
        <p:spPr>
          <a:xfrm>
            <a:off x="4613387" y="1122380"/>
            <a:ext cx="699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3</a:t>
            </a:r>
            <a:endParaRPr sz="12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80" name="Google Shape;80;p15"/>
          <p:cNvGrpSpPr/>
          <p:nvPr/>
        </p:nvGrpSpPr>
        <p:grpSpPr>
          <a:xfrm>
            <a:off x="5425637" y="2635831"/>
            <a:ext cx="3296421" cy="1190072"/>
            <a:chOff x="7016097" y="5370780"/>
            <a:chExt cx="2736300" cy="1469769"/>
          </a:xfrm>
        </p:grpSpPr>
        <p:sp>
          <p:nvSpPr>
            <p:cNvPr id="81" name="Google Shape;81;p15"/>
            <p:cNvSpPr txBox="1"/>
            <p:nvPr/>
          </p:nvSpPr>
          <p:spPr>
            <a:xfrm>
              <a:off x="7016097" y="5370780"/>
              <a:ext cx="2736300" cy="34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b="1">
                  <a:solidFill>
                    <a:schemeClr val="lt1"/>
                  </a:solidFill>
                  <a:latin typeface="Cinzel"/>
                  <a:ea typeface="Cinzel"/>
                  <a:cs typeface="Cinzel"/>
                  <a:sym typeface="Cinzel"/>
                </a:rPr>
                <a:t>Repuestos y provisión de consumos</a:t>
              </a:r>
              <a:endParaRPr sz="1200" b="1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endParaRPr>
            </a:p>
          </p:txBody>
        </p:sp>
        <p:sp>
          <p:nvSpPr>
            <p:cNvPr id="82" name="Google Shape;82;p15"/>
            <p:cNvSpPr txBox="1"/>
            <p:nvPr/>
          </p:nvSpPr>
          <p:spPr>
            <a:xfrm>
              <a:off x="7016097" y="5813949"/>
              <a:ext cx="2736300" cy="102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También tenemos una gran experiencia en la logística de repuestos y provisiones, ofreciendo a nuestros clientes un servicio integral.</a:t>
              </a:r>
              <a:endPara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</a:endParaRPr>
            </a:p>
          </p:txBody>
        </p:sp>
      </p:grpSp>
      <p:sp>
        <p:nvSpPr>
          <p:cNvPr id="83" name="Google Shape;83;p15"/>
          <p:cNvSpPr txBox="1"/>
          <p:nvPr/>
        </p:nvSpPr>
        <p:spPr>
          <a:xfrm>
            <a:off x="392075" y="2579224"/>
            <a:ext cx="699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2</a:t>
            </a:r>
            <a:endParaRPr sz="5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613374" y="2579230"/>
            <a:ext cx="699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4</a:t>
            </a:r>
            <a:endParaRPr sz="5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F7E584E-B231-0A4C-DE7E-E3F94E2F038C}"/>
              </a:ext>
            </a:extLst>
          </p:cNvPr>
          <p:cNvSpPr txBox="1"/>
          <p:nvPr/>
        </p:nvSpPr>
        <p:spPr>
          <a:xfrm>
            <a:off x="7885607" y="4592781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NAUTICAL</a:t>
            </a: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927FC31-D1C5-1A1C-2C1C-78B1DABF6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27" y="-413660"/>
            <a:ext cx="1952091" cy="19440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t="15091" b="1015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400650" y="2093100"/>
            <a:ext cx="3845100" cy="9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solidFill>
                  <a:schemeClr val="lt1"/>
                </a:solidFill>
                <a:latin typeface="Cinzel Black"/>
                <a:ea typeface="Cinzel Black"/>
                <a:cs typeface="Cinzel Black"/>
                <a:sym typeface="Cinzel Black"/>
              </a:rPr>
              <a:t>PROYECTOS</a:t>
            </a:r>
            <a:endParaRPr sz="3700">
              <a:solidFill>
                <a:schemeClr val="lt1"/>
              </a:solidFill>
              <a:latin typeface="Cinzel Black"/>
              <a:ea typeface="Cinzel Black"/>
              <a:cs typeface="Cinzel Black"/>
              <a:sym typeface="Cinzel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0059778-3A57-59B4-E89B-B77836DD951B}"/>
              </a:ext>
            </a:extLst>
          </p:cNvPr>
          <p:cNvSpPr txBox="1"/>
          <p:nvPr/>
        </p:nvSpPr>
        <p:spPr>
          <a:xfrm>
            <a:off x="7885607" y="4592781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NAUTICAL</a:t>
            </a: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A34DB087-B59C-5E2B-DB0F-D9F5B3411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27" y="-413660"/>
            <a:ext cx="1952091" cy="19440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/>
        </p:nvSpPr>
        <p:spPr>
          <a:xfrm>
            <a:off x="420625" y="694875"/>
            <a:ext cx="64263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OPERATIVA DE YATE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lt1"/>
                </a:solidFill>
                <a:latin typeface="Cinzel Black"/>
                <a:ea typeface="Cinzel Black"/>
                <a:cs typeface="Cinzel Black"/>
                <a:sym typeface="Cinzel Black"/>
              </a:rPr>
              <a:t>SANTO MVD - FREEPORT (JORGE BRITO)</a:t>
            </a:r>
            <a:endParaRPr sz="2200">
              <a:solidFill>
                <a:schemeClr val="lt1"/>
              </a:solidFill>
              <a:latin typeface="Cinzel Black"/>
              <a:ea typeface="Cinzel Black"/>
              <a:cs typeface="Cinzel Black"/>
              <a:sym typeface="Cinzel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4">
            <a:alphaModFix/>
          </a:blip>
          <a:srcRect t="13538" b="30837"/>
          <a:stretch/>
        </p:blipFill>
        <p:spPr>
          <a:xfrm>
            <a:off x="838500" y="1889825"/>
            <a:ext cx="2338500" cy="1734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5">
            <a:alphaModFix/>
          </a:blip>
          <a:srcRect t="553" b="563"/>
          <a:stretch/>
        </p:blipFill>
        <p:spPr>
          <a:xfrm>
            <a:off x="3425237" y="1889825"/>
            <a:ext cx="2338500" cy="1734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6">
            <a:alphaModFix/>
          </a:blip>
          <a:srcRect t="553" b="563"/>
          <a:stretch/>
        </p:blipFill>
        <p:spPr>
          <a:xfrm>
            <a:off x="6011975" y="1889825"/>
            <a:ext cx="2338500" cy="1734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F253EE2-6199-51FD-B9FA-0D6A9CE1D897}"/>
              </a:ext>
            </a:extLst>
          </p:cNvPr>
          <p:cNvSpPr txBox="1"/>
          <p:nvPr/>
        </p:nvSpPr>
        <p:spPr>
          <a:xfrm>
            <a:off x="7885607" y="4592781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NAUTICAL</a:t>
            </a: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2102A6B-15D5-7C7C-1BFC-0CFD1301A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5927" y="-413660"/>
            <a:ext cx="1952091" cy="19440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/>
        </p:nvSpPr>
        <p:spPr>
          <a:xfrm>
            <a:off x="420625" y="694875"/>
            <a:ext cx="64263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OPERATIVA DE DESCARGA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lt1"/>
                </a:solidFill>
                <a:latin typeface="Cinzel Black"/>
                <a:ea typeface="Cinzel Black"/>
                <a:cs typeface="Cinzel Black"/>
                <a:sym typeface="Cinzel Black"/>
              </a:rPr>
              <a:t>YATE CAPRICE i (CARLOS BUSTIN)</a:t>
            </a:r>
            <a:endParaRPr sz="2200">
              <a:solidFill>
                <a:schemeClr val="lt1"/>
              </a:solidFill>
              <a:latin typeface="Cinzel Black"/>
              <a:ea typeface="Cinzel Black"/>
              <a:cs typeface="Cinzel Black"/>
              <a:sym typeface="Cinzel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4">
            <a:alphaModFix/>
          </a:blip>
          <a:srcRect t="553" b="563"/>
          <a:stretch/>
        </p:blipFill>
        <p:spPr>
          <a:xfrm>
            <a:off x="838500" y="1889825"/>
            <a:ext cx="2338500" cy="1734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5">
            <a:alphaModFix/>
          </a:blip>
          <a:srcRect t="553" b="563"/>
          <a:stretch/>
        </p:blipFill>
        <p:spPr>
          <a:xfrm>
            <a:off x="3425237" y="1889825"/>
            <a:ext cx="2338500" cy="1734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6">
            <a:alphaModFix/>
          </a:blip>
          <a:srcRect t="553" b="563"/>
          <a:stretch/>
        </p:blipFill>
        <p:spPr>
          <a:xfrm>
            <a:off x="6011975" y="1889825"/>
            <a:ext cx="2338500" cy="1734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4BA74C0-DEE0-C4D7-56E4-9E30F3FDFD54}"/>
              </a:ext>
            </a:extLst>
          </p:cNvPr>
          <p:cNvSpPr txBox="1"/>
          <p:nvPr/>
        </p:nvSpPr>
        <p:spPr>
          <a:xfrm>
            <a:off x="7885607" y="4592781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NAUTICAL</a:t>
            </a: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B5014EC-E255-5E6C-31E9-8E2C14D85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5927" y="-413660"/>
            <a:ext cx="1952091" cy="19440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Macintosh PowerPoint</Application>
  <PresentationFormat>Presentación en pantalla (16:9)</PresentationFormat>
  <Paragraphs>27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4" baseType="lpstr">
      <vt:lpstr>Lato</vt:lpstr>
      <vt:lpstr>FUTURA MEDIUM</vt:lpstr>
      <vt:lpstr>Cinzel Black</vt:lpstr>
      <vt:lpstr>Arial</vt:lpstr>
      <vt:lpstr>Lato Light</vt:lpstr>
      <vt:lpstr>Lato Black</vt:lpstr>
      <vt:lpstr>Cinzel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Nicolás Aversa</cp:lastModifiedBy>
  <cp:revision>2</cp:revision>
  <dcterms:modified xsi:type="dcterms:W3CDTF">2024-08-27T13:19:19Z</dcterms:modified>
</cp:coreProperties>
</file>